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F6FEA09-911F-4FFA-ACAD-E41A81D42C29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C61EBC9-671A-45A1-8D9F-807533EE32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476672"/>
            <a:ext cx="7992888" cy="550920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r" rtl="1"/>
            <a:r>
              <a:rPr lang="fa-IR" sz="3200" b="1" dirty="0" smtClean="0">
                <a:cs typeface="2  Jadid" panose="00000700000000000000" pitchFamily="2" charset="-78"/>
              </a:rPr>
              <a:t>به </a:t>
            </a:r>
            <a:r>
              <a:rPr lang="fa-IR" sz="3200" b="1" dirty="0">
                <a:cs typeface="2  Jadid" panose="00000700000000000000" pitchFamily="2" charset="-78"/>
              </a:rPr>
              <a:t>اطلاع کلیه ی مراجعین محترم می رساند، </a:t>
            </a:r>
            <a:endParaRPr lang="en-US" sz="3200" b="1" dirty="0" smtClean="0">
              <a:cs typeface="2  Jadid" panose="00000700000000000000" pitchFamily="2" charset="-78"/>
            </a:endParaRPr>
          </a:p>
          <a:p>
            <a:pPr algn="r" rtl="1"/>
            <a:r>
              <a:rPr lang="fa-IR" sz="3200" b="1" dirty="0" smtClean="0">
                <a:cs typeface="2  Jadid" panose="00000700000000000000" pitchFamily="2" charset="-78"/>
              </a:rPr>
              <a:t>در </a:t>
            </a:r>
            <a:r>
              <a:rPr lang="fa-IR" sz="3200" b="1" dirty="0">
                <a:cs typeface="2  Jadid" panose="00000700000000000000" pitchFamily="2" charset="-78"/>
              </a:rPr>
              <a:t>پی انتشار اطلاعیه ای مبنی بر اعلام تعطیلات تابستانی از تاریخ 8 مردادماه لغایت </a:t>
            </a:r>
            <a:r>
              <a:rPr lang="fa-IR" sz="3200" b="1" dirty="0" smtClean="0">
                <a:cs typeface="2  Jadid" panose="00000700000000000000" pitchFamily="2" charset="-78"/>
              </a:rPr>
              <a:t>12 مردادماه1401</a:t>
            </a:r>
            <a:r>
              <a:rPr lang="fa-IR" sz="3200" b="1" dirty="0">
                <a:cs typeface="2  Jadid" panose="00000700000000000000" pitchFamily="2" charset="-78"/>
              </a:rPr>
              <a:t>  کلیه ی بخش های دانشکده تعطیل بوده و پاسخگویی به دانشجویان در ایام فوق به صورت حضوری امکان پذیر نخواهد بود.</a:t>
            </a:r>
            <a:br>
              <a:rPr lang="fa-IR" sz="3200" b="1" dirty="0">
                <a:cs typeface="2  Jadid" panose="00000700000000000000" pitchFamily="2" charset="-78"/>
              </a:rPr>
            </a:br>
            <a:r>
              <a:rPr lang="fa-IR" sz="3200" b="1" dirty="0">
                <a:cs typeface="2  Jadid" panose="00000700000000000000" pitchFamily="2" charset="-78"/>
              </a:rPr>
              <a:t>بنابراین خواهشمند است از هر گونه مراجعه حضوری به دانشکده خود‌داری نمایید.</a:t>
            </a:r>
          </a:p>
          <a:p>
            <a:pPr algn="r" rtl="1"/>
            <a:r>
              <a:rPr lang="fa-IR" sz="3200" b="1" dirty="0">
                <a:cs typeface="2  Jadid" panose="00000700000000000000" pitchFamily="2" charset="-78"/>
              </a:rPr>
              <a:t>توجه: دانشجویان می توانند درخواست ها و سوالات خود را از طریق سامانه ی میز خدمت پیگیری نمایند.</a:t>
            </a:r>
          </a:p>
        </p:txBody>
      </p:sp>
    </p:spTree>
    <p:extLst>
      <p:ext uri="{BB962C8B-B14F-4D97-AF65-F5344CB8AC3E}">
        <p14:creationId xmlns:p14="http://schemas.microsoft.com/office/powerpoint/2010/main" val="858513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2022-07-30T04:40:31Z</dcterms:created>
  <dcterms:modified xsi:type="dcterms:W3CDTF">2022-07-30T05:11:24Z</dcterms:modified>
</cp:coreProperties>
</file>